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7" roundtripDataSignature="AMtx7miqGiGmRsQIgh/L5NnPkvcI6SuQ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sngStrike"/>
          </a:p>
        </p:txBody>
      </p:sp>
      <p:sp>
        <p:nvSpPr>
          <p:cNvPr id="61" name="Google Shape;6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e592a0e91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g1e592a0e916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/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"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2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3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14"/>
          <p:cNvSpPr txBox="1"/>
          <p:nvPr>
            <p:ph idx="4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5"/>
          <p:cNvSpPr txBox="1"/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"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15"/>
          <p:cNvSpPr txBox="1"/>
          <p:nvPr>
            <p:ph idx="2"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5"/>
          <p:cNvSpPr txBox="1"/>
          <p:nvPr>
            <p:ph idx="3"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4"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5"/>
          <p:cNvSpPr txBox="1"/>
          <p:nvPr>
            <p:ph idx="5"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15"/>
          <p:cNvSpPr txBox="1"/>
          <p:nvPr>
            <p:ph idx="6"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/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7"/>
          <p:cNvSpPr txBox="1"/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/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9"/>
          <p:cNvSpPr txBox="1"/>
          <p:nvPr>
            <p:ph idx="1" type="subTitle"/>
          </p:nvPr>
        </p:nvSpPr>
        <p:spPr>
          <a:xfrm>
            <a:off x="685800" y="1122480"/>
            <a:ext cx="7772040" cy="11066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0"/>
          <p:cNvSpPr txBox="1"/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0"/>
          <p:cNvSpPr txBox="1"/>
          <p:nvPr>
            <p:ph idx="3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1"/>
          <p:cNvSpPr txBox="1"/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1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3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/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3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0"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1"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2"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p3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gif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FE9FB"/>
            </a:gs>
            <a:gs pos="100000">
              <a:srgbClr val="6E9BE7"/>
            </a:gs>
          </a:gsLst>
          <a:lin ang="5400012" scaled="0"/>
        </a:gra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"/>
          <p:cNvSpPr/>
          <p:nvPr/>
        </p:nvSpPr>
        <p:spPr>
          <a:xfrm>
            <a:off x="250920" y="260280"/>
            <a:ext cx="8713440" cy="647964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2"/>
          <p:cNvSpPr/>
          <p:nvPr/>
        </p:nvSpPr>
        <p:spPr>
          <a:xfrm>
            <a:off x="4572000" y="0"/>
            <a:ext cx="3898440" cy="585360"/>
          </a:xfrm>
          <a:prstGeom prst="rect">
            <a:avLst/>
          </a:prstGeom>
          <a:solidFill>
            <a:srgbClr val="72AAA8"/>
          </a:solidFill>
          <a:ln cap="flat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2"/>
          <p:cNvSpPr/>
          <p:nvPr/>
        </p:nvSpPr>
        <p:spPr>
          <a:xfrm>
            <a:off x="4714920" y="0"/>
            <a:ext cx="3673080" cy="463320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2"/>
          <p:cNvSpPr/>
          <p:nvPr/>
        </p:nvSpPr>
        <p:spPr>
          <a:xfrm>
            <a:off x="4572000" y="0"/>
            <a:ext cx="3631680" cy="42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2200"/>
              <a:buFont typeface="Bookman Old Style"/>
              <a:buNone/>
            </a:pPr>
            <a:r>
              <a:rPr b="1" i="1" lang="pt-BR" sz="2200" u="none" cap="none" strike="noStrike">
                <a:solidFill>
                  <a:srgbClr val="72AAA8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XI</a:t>
            </a:r>
            <a:r>
              <a:rPr b="1" i="1" lang="pt-BR" sz="2000" u="none" cap="none" strike="noStrike">
                <a:solidFill>
                  <a:srgbClr val="CC99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</a:t>
            </a:r>
            <a:r>
              <a:rPr b="1" i="1" lang="pt-BR" sz="1800" u="none" cap="none" strike="noStrike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Workshop do PPGCFau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2"/>
          <p:cNvSpPr/>
          <p:nvPr/>
        </p:nvSpPr>
        <p:spPr>
          <a:xfrm>
            <a:off x="395280" y="836640"/>
            <a:ext cx="8424360" cy="5434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1800"/>
              <a:buFont typeface="Bookman Old Style"/>
              <a:buNone/>
            </a:pPr>
            <a:r>
              <a:rPr b="1" i="0" lang="pt-BR" sz="2000" u="none" cap="none" strike="noStrike">
                <a:solidFill>
                  <a:srgbClr val="72AAA8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Orientações para a Apresentação Oral:</a:t>
            </a:r>
            <a:endParaRPr b="0" i="0" sz="2000" u="none" cap="none" strike="noStrike">
              <a:solidFill>
                <a:srgbClr val="72AAA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780" lvl="0" marL="34308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AutoNum type="arabicPeriod"/>
            </a:pPr>
            <a:r>
              <a:rPr b="1" i="0" lang="pt-BR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Cada discente da turma de 202</a:t>
            </a:r>
            <a:r>
              <a:rPr b="1" lang="pt-BR" sz="1600"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1" i="0" lang="pt-BR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(apresentação de trabalhos em desenvolvimento) terá até 15 minutos para realizar sua apresentação;</a:t>
            </a:r>
            <a:endParaRPr b="0" i="0" sz="1600" cap="none" strike="sng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780" lvl="0" marL="34308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AutoNum type="arabicPeriod"/>
            </a:pPr>
            <a:r>
              <a:rPr b="1" i="0" lang="pt-BR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tempo disponível para perguntas/contribuições dependerá do tempo utilizado pelo discente para a apresentação, devendo ser de no mínimo 5 minutos, portanto o tempo total de apresentação mais contribuições para os trabalhos em desenvolvimento não deverá ultrapassar 20 minutos</a:t>
            </a:r>
            <a:r>
              <a:rPr b="1" lang="pt-BR" sz="1600" strike="sng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b="0" i="0" sz="1600" u="none" cap="none" strike="sng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780" lvl="0" marL="34308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AutoNum type="arabicPeriod"/>
            </a:pPr>
            <a:r>
              <a:rPr b="1" i="0" lang="pt-BR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primeiro slide da apresentação deve </a:t>
            </a:r>
            <a:r>
              <a:rPr b="1" lang="pt-BR" sz="1600">
                <a:latin typeface="Calibri"/>
                <a:ea typeface="Calibri"/>
                <a:cs typeface="Calibri"/>
                <a:sym typeface="Calibri"/>
              </a:rPr>
              <a:t>conter os elementos </a:t>
            </a:r>
            <a:r>
              <a:rPr b="1" i="0" lang="pt-BR" sz="1600" u="non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indicad</a:t>
            </a:r>
            <a:r>
              <a:rPr b="1" lang="pt-BR" sz="1600">
                <a:latin typeface="Calibri"/>
                <a:ea typeface="Calibri"/>
                <a:cs typeface="Calibri"/>
                <a:sym typeface="Calibri"/>
              </a:rPr>
              <a:t>os a seguir</a:t>
            </a:r>
            <a:r>
              <a:rPr b="1" i="0" lang="pt-BR" sz="1600" u="non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neste modelo</a:t>
            </a:r>
            <a:r>
              <a:rPr b="1" lang="pt-BR" sz="1600"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b="1" i="0" lang="pt-BR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logomarcas e informações), porém os demais slides podem seguir a formatação que o discente achar adequada, mas deve conter minimamente os tópicos básicos solicitados para o resumo;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780" lvl="0" marL="34308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AutoNum type="arabicPeriod"/>
            </a:pPr>
            <a:r>
              <a:rPr b="1" i="0" lang="pt-BR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Os critérios oficiais de avaliação das apresentações são: DOMÍNIO DO CONTEÚDO, JUSTIFICATIVA DO TRABALHO, COERÊNCIA DOS OBJETIVOS COM A METODOLOGIA APRESENTADA E COM OS RESULTADOS OBTIDOS ATÉ O MOMENTO (quando for o caso), REVISÃO BIBLIOGRÁFICA E CRONOGRAMA DE EXECUÇÃO.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e592a0e916_0_0"/>
          <p:cNvSpPr/>
          <p:nvPr/>
        </p:nvSpPr>
        <p:spPr>
          <a:xfrm>
            <a:off x="2633977" y="337275"/>
            <a:ext cx="4405800" cy="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2800"/>
              <a:buFont typeface="Bookman Old Style"/>
              <a:buNone/>
            </a:pPr>
            <a:r>
              <a:rPr b="1" i="1" lang="pt-BR" sz="2800" u="none" cap="none" strike="noStrike">
                <a:solidFill>
                  <a:srgbClr val="72AAA8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X</a:t>
            </a:r>
            <a:r>
              <a:rPr b="1" i="1" lang="pt-BR" sz="2800">
                <a:solidFill>
                  <a:srgbClr val="72AAA8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I</a:t>
            </a:r>
            <a:r>
              <a:rPr b="1" i="1" lang="pt-BR" sz="2400" u="none" cap="none" strike="noStrike">
                <a:solidFill>
                  <a:srgbClr val="72AAA8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</a:t>
            </a:r>
            <a:r>
              <a:rPr b="1" i="1" lang="pt-BR" sz="2400" u="none" cap="none" strike="noStrike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Workshop do PPGCFau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http://www.dema.ufscar.br/portal/images/DEMa_Imagens/Logo/logoufscar.gif" id="73" name="Google Shape;73;g1e592a0e916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20053" y="2524189"/>
            <a:ext cx="1213797" cy="884977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g1e592a0e916_0_0"/>
          <p:cNvSpPr txBox="1"/>
          <p:nvPr>
            <p:ph idx="1" type="subTitle"/>
          </p:nvPr>
        </p:nvSpPr>
        <p:spPr>
          <a:xfrm>
            <a:off x="1582625" y="4643275"/>
            <a:ext cx="6508500" cy="18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Bookman Old Style"/>
              <a:buNone/>
            </a:pPr>
            <a:r>
              <a:rPr b="1" lang="pt-BR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Título</a:t>
            </a:r>
            <a:r>
              <a:rPr b="1" i="0" lang="pt-BR" sz="2000" u="none" cap="none" strike="noStrike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:</a:t>
            </a:r>
            <a:endParaRPr b="1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Bookman Old Style"/>
              <a:buNone/>
            </a:pPr>
            <a:r>
              <a:rPr b="1" i="0" lang="pt-BR" sz="2000" u="none" cap="none" strike="noStrike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Nome do </a:t>
            </a:r>
            <a:r>
              <a:rPr b="1" lang="pt-BR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discente</a:t>
            </a:r>
            <a:r>
              <a:rPr b="1" i="0" lang="pt-BR" sz="2000" u="none" cap="none" strike="noStrike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:</a:t>
            </a:r>
            <a:endParaRPr b="1" i="0" sz="2000" u="none" cap="none" strike="noStrike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Bookman Old Style"/>
              <a:buNone/>
            </a:pPr>
            <a:r>
              <a:rPr b="1" lang="pt-BR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Nome do orientador:</a:t>
            </a:r>
            <a:endParaRPr b="1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Bookman Old Style"/>
              <a:buNone/>
            </a:pPr>
            <a:r>
              <a:rPr b="1" i="0" lang="pt-BR" sz="2000" u="none" cap="none" strike="noStrike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Nome do co-orientador: (apenas se oficializado)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Bookman Old Style"/>
              <a:buNone/>
            </a:pPr>
            <a:r>
              <a:rPr b="1" i="0" lang="pt-BR" sz="2000" u="none" cap="none" strike="noStrike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Nome do(s) colaborador(es): (se houver)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g1e592a0e916_0_0"/>
          <p:cNvSpPr txBox="1"/>
          <p:nvPr/>
        </p:nvSpPr>
        <p:spPr>
          <a:xfrm>
            <a:off x="657250" y="706675"/>
            <a:ext cx="1750800" cy="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/>
              <a:t>Logomarcas:</a:t>
            </a:r>
            <a:endParaRPr sz="2000"/>
          </a:p>
        </p:txBody>
      </p:sp>
      <p:sp>
        <p:nvSpPr>
          <p:cNvPr id="76" name="Google Shape;76;g1e592a0e916_0_0"/>
          <p:cNvSpPr txBox="1"/>
          <p:nvPr/>
        </p:nvSpPr>
        <p:spPr>
          <a:xfrm>
            <a:off x="247500" y="3814275"/>
            <a:ext cx="1750800" cy="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/>
              <a:t>Informações:</a:t>
            </a:r>
            <a:endParaRPr sz="2000"/>
          </a:p>
        </p:txBody>
      </p:sp>
      <p:pic>
        <p:nvPicPr>
          <p:cNvPr id="77" name="Google Shape;77;g1e592a0e916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33975" y="1018225"/>
            <a:ext cx="4405800" cy="1222594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1e592a0e916_0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87000" y="2140413"/>
            <a:ext cx="1410900" cy="141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2016-08-06T03:51:34Z</dcterms:created>
  <dc:creator>Home</dc:creator>
</cp:coreProperties>
</file>