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Sanches" userId="29364d9f7aba18b9" providerId="LiveId" clId="{BF6F70D9-DD4F-414D-A56A-744F5CF00D5D}"/>
    <pc:docChg chg="modSld">
      <pc:chgData name="Alexandra Sanches" userId="29364d9f7aba18b9" providerId="LiveId" clId="{BF6F70D9-DD4F-414D-A56A-744F5CF00D5D}" dt="2022-08-02T10:07:55.481" v="16" actId="1038"/>
      <pc:docMkLst>
        <pc:docMk/>
      </pc:docMkLst>
      <pc:sldChg chg="modSp mod">
        <pc:chgData name="Alexandra Sanches" userId="29364d9f7aba18b9" providerId="LiveId" clId="{BF6F70D9-DD4F-414D-A56A-744F5CF00D5D}" dt="2022-08-02T10:07:55.481" v="16" actId="1038"/>
        <pc:sldMkLst>
          <pc:docMk/>
          <pc:sldMk cId="0" sldId="256"/>
        </pc:sldMkLst>
        <pc:picChg chg="mod">
          <ac:chgData name="Alexandra Sanches" userId="29364d9f7aba18b9" providerId="LiveId" clId="{BF6F70D9-DD4F-414D-A56A-744F5CF00D5D}" dt="2022-08-02T10:07:55.481" v="16" actId="1038"/>
          <ac:picMkLst>
            <pc:docMk/>
            <pc:sldMk cId="0" sldId="256"/>
            <ac:picMk id="4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r>
              <a:rPr lang="pt-BR" sz="60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9E94ABB6-5F86-4FEE-9D26-642F8B6A4E06}" type="slidenum">
              <a:rPr lang="pt-BR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84;p1"/>
          <p:cNvSpPr/>
          <p:nvPr/>
        </p:nvSpPr>
        <p:spPr>
          <a:xfrm>
            <a:off x="3708360" y="0"/>
            <a:ext cx="5419440" cy="51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800" b="1" i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X</a:t>
            </a:r>
            <a:r>
              <a:rPr lang="pt-BR" sz="2400" b="1" i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 </a:t>
            </a:r>
            <a:r>
              <a:rPr lang="pt-BR" sz="2400" b="1" i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Workshop do PPGCFau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2" name="Google Shape;85;p1"/>
          <p:cNvSpPr/>
          <p:nvPr/>
        </p:nvSpPr>
        <p:spPr>
          <a:xfrm>
            <a:off x="-42840" y="2856960"/>
            <a:ext cx="9229320" cy="133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150000"/>
              </a:lnSpc>
              <a:buNone/>
              <a:tabLst>
                <a:tab pos="0" algn="l"/>
              </a:tabLst>
            </a:pPr>
            <a:r>
              <a:rPr lang="pt-BR" sz="2400" b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Título</a:t>
            </a:r>
            <a:endParaRPr lang="pt-BR" sz="2400" b="0" strike="noStrike" spc="-1">
              <a:latin typeface="Arial"/>
            </a:endParaRPr>
          </a:p>
        </p:txBody>
      </p:sp>
      <p:pic>
        <p:nvPicPr>
          <p:cNvPr id="43" name="Google Shape;86;p1" descr="http://www.dema.ufscar.br/portal/images/DEMa_Imagens/Logo/logoufscar.gif"/>
          <p:cNvPicPr/>
          <p:nvPr/>
        </p:nvPicPr>
        <p:blipFill>
          <a:blip r:embed="rId2"/>
          <a:stretch/>
        </p:blipFill>
        <p:spPr>
          <a:xfrm>
            <a:off x="7362720" y="6222960"/>
            <a:ext cx="809280" cy="59004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33480" y="4643280"/>
            <a:ext cx="9146880" cy="1337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70000"/>
              </a:lnSpc>
              <a:buNone/>
              <a:tabLst>
                <a:tab pos="0" algn="l"/>
              </a:tabLst>
            </a:pPr>
            <a:r>
              <a:rPr lang="pt-BR" sz="2000" b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Nome do discente:</a:t>
            </a:r>
            <a:endParaRPr lang="pt-BR" sz="20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pt-BR" sz="2000" b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Nome do orientador:</a:t>
            </a:r>
            <a:endParaRPr lang="pt-BR" sz="20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pt-BR" sz="2000" b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Nome do co-orientador: (apenas se oficializado)</a:t>
            </a:r>
            <a:endParaRPr lang="pt-BR" sz="20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pt-BR" sz="2000" b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Nome do(s) colaborador(es): (se houver)</a:t>
            </a:r>
            <a:endParaRPr lang="pt-BR" sz="20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pic>
        <p:nvPicPr>
          <p:cNvPr id="45" name="Google Shape;89;p1"/>
          <p:cNvPicPr/>
          <p:nvPr/>
        </p:nvPicPr>
        <p:blipFill>
          <a:blip r:embed="rId3"/>
          <a:stretch/>
        </p:blipFill>
        <p:spPr>
          <a:xfrm>
            <a:off x="108000" y="6237360"/>
            <a:ext cx="2300040" cy="576000"/>
          </a:xfrm>
          <a:prstGeom prst="rect">
            <a:avLst/>
          </a:prstGeom>
          <a:ln w="0">
            <a:noFill/>
          </a:ln>
        </p:spPr>
      </p:pic>
      <p:pic>
        <p:nvPicPr>
          <p:cNvPr id="46" name="Google Shape;90;p1"/>
          <p:cNvPicPr/>
          <p:nvPr/>
        </p:nvPicPr>
        <p:blipFill>
          <a:blip r:embed="rId4"/>
          <a:stretch/>
        </p:blipFill>
        <p:spPr>
          <a:xfrm>
            <a:off x="34920" y="519120"/>
            <a:ext cx="9143640" cy="1584000"/>
          </a:xfrm>
          <a:prstGeom prst="rect">
            <a:avLst/>
          </a:prstGeom>
          <a:ln w="0">
            <a:noFill/>
          </a:ln>
        </p:spPr>
      </p:pic>
      <p:pic>
        <p:nvPicPr>
          <p:cNvPr id="47" name="Imagem 46"/>
          <p:cNvPicPr/>
          <p:nvPr/>
        </p:nvPicPr>
        <p:blipFill>
          <a:blip r:embed="rId5"/>
          <a:stretch/>
        </p:blipFill>
        <p:spPr>
          <a:xfrm>
            <a:off x="8364434" y="6023244"/>
            <a:ext cx="678960" cy="790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2CF8A"/>
            </a:gs>
            <a:gs pos="50000">
              <a:srgbClr val="FFFFFF"/>
            </a:gs>
            <a:gs pos="100000">
              <a:srgbClr val="D2CF8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95;p2"/>
          <p:cNvSpPr/>
          <p:nvPr/>
        </p:nvSpPr>
        <p:spPr>
          <a:xfrm>
            <a:off x="250920" y="260280"/>
            <a:ext cx="8713440" cy="6479640"/>
          </a:xfrm>
          <a:prstGeom prst="rect">
            <a:avLst/>
          </a:prstGeom>
          <a:solidFill>
            <a:schemeClr val="lt1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Google Shape;96;p2"/>
          <p:cNvSpPr/>
          <p:nvPr/>
        </p:nvSpPr>
        <p:spPr>
          <a:xfrm>
            <a:off x="4572000" y="0"/>
            <a:ext cx="3898440" cy="585360"/>
          </a:xfrm>
          <a:prstGeom prst="rect">
            <a:avLst/>
          </a:prstGeom>
          <a:solidFill>
            <a:srgbClr val="D2CF8A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Google Shape;97;p2"/>
          <p:cNvSpPr/>
          <p:nvPr/>
        </p:nvSpPr>
        <p:spPr>
          <a:xfrm>
            <a:off x="4714920" y="0"/>
            <a:ext cx="3673080" cy="46332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Google Shape;98;p2"/>
          <p:cNvSpPr/>
          <p:nvPr/>
        </p:nvSpPr>
        <p:spPr>
          <a:xfrm>
            <a:off x="4572000" y="0"/>
            <a:ext cx="3631680" cy="42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200" b="1" i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X</a:t>
            </a:r>
            <a:r>
              <a:rPr lang="pt-BR" sz="2000" b="1" i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 </a:t>
            </a:r>
            <a:r>
              <a:rPr lang="pt-BR" sz="1800" b="1" i="1" strike="noStrike" spc="-1">
                <a:solidFill>
                  <a:srgbClr val="000000"/>
                </a:solidFill>
                <a:latin typeface="Bookman Old Style"/>
                <a:ea typeface="Bookman Old Style"/>
              </a:rPr>
              <a:t>Workshop do PPGCFau</a:t>
            </a:r>
            <a:endParaRPr lang="pt-BR" sz="1800" b="0" strike="noStrike" spc="-1">
              <a:latin typeface="Arial"/>
            </a:endParaRPr>
          </a:p>
        </p:txBody>
      </p:sp>
      <p:sp>
        <p:nvSpPr>
          <p:cNvPr id="52" name="Google Shape;99;p2"/>
          <p:cNvSpPr/>
          <p:nvPr/>
        </p:nvSpPr>
        <p:spPr>
          <a:xfrm>
            <a:off x="395280" y="836640"/>
            <a:ext cx="8424360" cy="543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3080" indent="-3430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1" strike="noStrike" spc="-1">
                <a:solidFill>
                  <a:srgbClr val="CC9900"/>
                </a:solidFill>
                <a:latin typeface="Bookman Old Style"/>
                <a:ea typeface="Bookman Old Style"/>
              </a:rPr>
              <a:t>Orientações para a Apresentação Oral:</a:t>
            </a:r>
            <a:endParaRPr lang="pt-BR" sz="1800" b="0" strike="noStrike" spc="-1">
              <a:latin typeface="Arial"/>
            </a:endParaRPr>
          </a:p>
          <a:p>
            <a:pPr marL="343080" indent="-228600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marL="343080" indent="-343080">
              <a:lnSpc>
                <a:spcPct val="150000"/>
              </a:lnSpc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Cada discente da turma de 2021 (apresentação de trabalhos em desenvolvimento) terá até 15 minutos para realizar sua apresentação;</a:t>
            </a:r>
            <a:endParaRPr lang="pt-BR" sz="1400" b="0" strike="noStrike" spc="-1">
              <a:latin typeface="Arial"/>
            </a:endParaRPr>
          </a:p>
          <a:p>
            <a:pPr marL="343080" indent="-343080">
              <a:lnSpc>
                <a:spcPct val="150000"/>
              </a:lnSpc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Cada discente da turma de 2022 (apresentação de projetos) terá até 10 minutos para realizar sua apresentação;</a:t>
            </a:r>
            <a:endParaRPr lang="pt-BR" sz="1400" b="0" strike="noStrike" spc="-1">
              <a:latin typeface="Arial"/>
            </a:endParaRPr>
          </a:p>
          <a:p>
            <a:pPr marL="343080" indent="-343080">
              <a:lnSpc>
                <a:spcPct val="150000"/>
              </a:lnSpc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20 minutos e para os projetos 15 minutos;</a:t>
            </a:r>
            <a:endParaRPr lang="pt-BR" sz="1400" b="0" strike="noStrike" spc="-1">
              <a:latin typeface="Arial"/>
            </a:endParaRPr>
          </a:p>
          <a:p>
            <a:pPr marL="343080" indent="-343080">
              <a:lnSpc>
                <a:spcPct val="150000"/>
              </a:lnSpc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O primeiro slide deve obedecer a formatação indicada neste modelo (fonte, cor, tamanho, logomarcas e organização das informações), porém os demais slides podem seguir a formatação que o discente achar adequada (tendo como sugestão o design deste slide), mas deve conter minimamente os tópicos básicos solicitados para o resumo;</a:t>
            </a:r>
            <a:endParaRPr lang="pt-BR" sz="1400" b="0" strike="noStrike" spc="-1">
              <a:latin typeface="Arial"/>
            </a:endParaRPr>
          </a:p>
          <a:p>
            <a:pPr marL="343080" indent="-343080">
              <a:lnSpc>
                <a:spcPct val="150000"/>
              </a:lnSpc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 Os critérios oficiais de avaliação das apresentações são: DOMÍNIO DO CONTEÚDO, JUSTIFICATIVA DO TRABALHO, COERÊNCIA DOS OBJETIVOS COM A METODOLOGIA APRESENTADA E COM OS RESULTADOS OBTIDOS ATÉ O MOMENTO (quando for o caso), REVISÃO BIBLIOGRÁFICA E CRONOGRAMA DE EXECUÇÃO.</a:t>
            </a:r>
            <a:endParaRPr lang="pt-BR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240</Words>
  <Application>Microsoft Office PowerPoint</Application>
  <PresentationFormat>Apresentação na tela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Bookman Old Style</vt:lpstr>
      <vt:lpstr>Calibri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Home</dc:creator>
  <dc:description/>
  <cp:lastModifiedBy>Alexandra Sanches</cp:lastModifiedBy>
  <cp:revision>1</cp:revision>
  <dcterms:created xsi:type="dcterms:W3CDTF">2016-08-06T03:51:34Z</dcterms:created>
  <dcterms:modified xsi:type="dcterms:W3CDTF">2022-08-02T10:08:08Z</dcterms:modified>
  <dc:language>pt-BR</dc:language>
</cp:coreProperties>
</file>