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qGiGmRsQIgh/L5NnPkvcI6SuQ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5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/>
          </a:p>
        </p:txBody>
      </p:sp>
      <p:sp>
        <p:nvSpPr>
          <p:cNvPr id="61" name="Google Shape;6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e592a0e91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g1e592a0e91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2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3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body" idx="4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5"/>
          <p:cNvSpPr txBox="1"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5"/>
          <p:cNvSpPr txBox="1">
            <a:spLocks noGrp="1"/>
          </p:cNvSpPr>
          <p:nvPr>
            <p:ph type="body" idx="2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body" idx="3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4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5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body" idx="6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 txBox="1"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 txBox="1">
            <a:spLocks noGrp="1"/>
          </p:cNvSpPr>
          <p:nvPr>
            <p:ph type="subTitle" idx="1"/>
          </p:nvPr>
        </p:nvSpPr>
        <p:spPr>
          <a:xfrm>
            <a:off x="685800" y="1122480"/>
            <a:ext cx="7772040" cy="11066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body" idx="3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1"/>
          <p:cNvSpPr txBox="1"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3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3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dt" idx="10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ftr" idx="11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sldNum" idx="12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p3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823B"/>
            </a:gs>
            <a:gs pos="100000">
              <a:srgbClr val="6E9BE7"/>
            </a:gs>
          </a:gsLst>
          <a:lin ang="5400012" scaled="0"/>
        </a:gra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"/>
          <p:cNvSpPr/>
          <p:nvPr/>
        </p:nvSpPr>
        <p:spPr>
          <a:xfrm>
            <a:off x="250920" y="260280"/>
            <a:ext cx="8713440" cy="647964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"/>
          <p:cNvSpPr/>
          <p:nvPr/>
        </p:nvSpPr>
        <p:spPr>
          <a:xfrm>
            <a:off x="4572000" y="0"/>
            <a:ext cx="3898440" cy="585360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"/>
          <p:cNvSpPr/>
          <p:nvPr/>
        </p:nvSpPr>
        <p:spPr>
          <a:xfrm>
            <a:off x="4714920" y="0"/>
            <a:ext cx="3673080" cy="46332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2"/>
          <p:cNvSpPr/>
          <p:nvPr/>
        </p:nvSpPr>
        <p:spPr>
          <a:xfrm>
            <a:off x="4572000" y="0"/>
            <a:ext cx="3631680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2200"/>
              <a:buFont typeface="Bookman Old Style"/>
              <a:buNone/>
            </a:pPr>
            <a:r>
              <a:rPr lang="pt-BR" sz="2200" b="1" i="1" u="none" strike="noStrike" cap="none" dirty="0">
                <a:solidFill>
                  <a:srgbClr val="00823B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XII</a:t>
            </a:r>
            <a:r>
              <a:rPr lang="pt-BR" sz="2000" b="1" i="1" u="none" strike="noStrike" cap="none" dirty="0">
                <a:solidFill>
                  <a:srgbClr val="CC99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</a:t>
            </a:r>
            <a:r>
              <a:rPr lang="pt-BR" sz="1800" b="1" i="1" u="none" strike="noStrike" cap="none" dirty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Workshop do PPGCFau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"/>
          <p:cNvSpPr/>
          <p:nvPr/>
        </p:nvSpPr>
        <p:spPr>
          <a:xfrm>
            <a:off x="395280" y="836640"/>
            <a:ext cx="8424360" cy="520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3080" marR="0" lvl="0" indent="-3430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1800"/>
              <a:buFont typeface="Bookman Old Style"/>
              <a:buNone/>
            </a:pPr>
            <a:r>
              <a:rPr lang="pt-BR" sz="2000" b="1" i="0" u="none" strike="noStrike" cap="none" dirty="0">
                <a:solidFill>
                  <a:srgbClr val="00823B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Orientações para a Apresentação Oral:</a:t>
            </a:r>
            <a:endParaRPr sz="2000" b="0" i="0" u="none" strike="noStrike" cap="none" dirty="0">
              <a:solidFill>
                <a:srgbClr val="00823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823B"/>
              </a:solidFill>
              <a:latin typeface="Bookman Old Style" panose="02050604050505020204" pitchFamily="18" charset="0"/>
              <a:sym typeface="Arial"/>
            </a:endParaRPr>
          </a:p>
          <a:p>
            <a:pPr marL="343080" marR="0" lvl="0" indent="-35578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arabicPeriod"/>
            </a:pPr>
            <a:r>
              <a:rPr lang="pt-BR" b="1" i="0" u="none" strike="noStrike" cap="none" dirty="0">
                <a:solidFill>
                  <a:srgbClr val="000000"/>
                </a:solidFill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Cada discente da turma de 2024 (apresentação de novos projetos) terá até 15 minutos para realizar sua apresentação;</a:t>
            </a:r>
            <a:endParaRPr b="0" i="0" strike="sngStrike" cap="none" dirty="0">
              <a:solidFill>
                <a:schemeClr val="dk1"/>
              </a:solidFill>
              <a:latin typeface="Bookman Old Style" panose="02050604050505020204" pitchFamily="18" charset="0"/>
              <a:sym typeface="Arial"/>
            </a:endParaRPr>
          </a:p>
          <a:p>
            <a:pPr marL="343080" marR="0" lvl="0" indent="-35578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arabicPeriod"/>
            </a:pPr>
            <a:r>
              <a:rPr lang="pt-BR" b="1" i="0" u="none" strike="noStrike" cap="none" dirty="0">
                <a:solidFill>
                  <a:srgbClr val="000000"/>
                </a:solidFill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O tempo disponível para perguntas/contribuições dependerá do tempo utilizado pelo discente para a apresentação, devendo ser de no mínimo 5 minutos, portanto o tempo total de apresentação mais contribuições para os trabalhos em desenvolvimento não deverá ultrapassar 20 minutos</a:t>
            </a:r>
            <a:r>
              <a:rPr lang="pt-BR" b="1" strike="sngStrike" dirty="0">
                <a:solidFill>
                  <a:schemeClr val="dk1"/>
                </a:solidFill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;</a:t>
            </a:r>
            <a:endParaRPr b="0" i="0" u="none" strike="sngStrike" cap="none" dirty="0">
              <a:solidFill>
                <a:schemeClr val="dk1"/>
              </a:solidFill>
              <a:latin typeface="Bookman Old Style" panose="02050604050505020204" pitchFamily="18" charset="0"/>
              <a:sym typeface="Arial"/>
            </a:endParaRPr>
          </a:p>
          <a:p>
            <a:pPr marL="343080" marR="0" lvl="0" indent="-35578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arabicPeriod"/>
            </a:pPr>
            <a:r>
              <a:rPr lang="pt-BR" b="1" i="0" u="none" strike="noStrike" cap="none" dirty="0">
                <a:solidFill>
                  <a:srgbClr val="000000"/>
                </a:solidFill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O primeiro slide da apresentação deve </a:t>
            </a:r>
            <a:r>
              <a:rPr lang="pt-BR" b="1" dirty="0"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conter os elementos </a:t>
            </a:r>
            <a:r>
              <a:rPr lang="pt-BR" b="1" i="0" u="none" cap="none" dirty="0">
                <a:solidFill>
                  <a:srgbClr val="000000"/>
                </a:solidFill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indicad</a:t>
            </a:r>
            <a:r>
              <a:rPr lang="pt-BR" b="1" dirty="0"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os a seguir</a:t>
            </a:r>
            <a:r>
              <a:rPr lang="pt-BR" b="1" i="0" u="none" cap="none" dirty="0">
                <a:solidFill>
                  <a:srgbClr val="000000"/>
                </a:solidFill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 neste modelo</a:t>
            </a:r>
            <a:r>
              <a:rPr lang="pt-BR" b="1" dirty="0"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 (</a:t>
            </a:r>
            <a:r>
              <a:rPr lang="pt-BR" b="1" i="0" u="none" strike="noStrike" cap="none" dirty="0">
                <a:solidFill>
                  <a:srgbClr val="000000"/>
                </a:solidFill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logomarcas e informações), porém os demais slides podem seguir a formatação que o discente achar adequada, mas deve conter minimamente os tópicos básicos solicitados para o resumo;</a:t>
            </a:r>
            <a:endParaRPr b="0" i="0" u="none" strike="noStrike" cap="none" dirty="0">
              <a:solidFill>
                <a:schemeClr val="dk1"/>
              </a:solidFill>
              <a:latin typeface="Bookman Old Style" panose="02050604050505020204" pitchFamily="18" charset="0"/>
              <a:sym typeface="Arial"/>
            </a:endParaRPr>
          </a:p>
          <a:p>
            <a:pPr marL="343080" marR="0" lvl="0" indent="-35578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AutoNum type="arabicPeriod"/>
            </a:pPr>
            <a:r>
              <a:rPr lang="pt-BR" b="1" i="0" u="none" strike="noStrike" cap="none" dirty="0">
                <a:solidFill>
                  <a:srgbClr val="000000"/>
                </a:solidFill>
                <a:latin typeface="Bookman Old Style" panose="02050604050505020204" pitchFamily="18" charset="0"/>
                <a:ea typeface="Calibri"/>
                <a:cs typeface="Calibri"/>
                <a:sym typeface="Calibri"/>
              </a:rPr>
              <a:t> Os critérios oficiais de avaliação das apresentações são: </a:t>
            </a:r>
            <a:r>
              <a:rPr lang="pt-BR" b="1" dirty="0">
                <a:latin typeface="Bookman Old Style" panose="02050604050505020204" pitchFamily="18" charset="0"/>
                <a:cs typeface="Calibri"/>
              </a:rPr>
              <a:t>POSTURA E EXPRESSÃO, DOMÍNIO DO CONTEÚDO, JUSTIFICATIVA DO TRABALHO, REVISÃO BIBLIOGRÁFICA, CRONOGRAMA DE EXECUÇÃO, COERÊNCIA DOS OBJETIVOS COM A METODOLOGIA E RESULTADOS ESPERADOS.</a:t>
            </a:r>
            <a:endParaRPr b="1" dirty="0">
              <a:latin typeface="Bookman Old Style" panose="02050604050505020204" pitchFamily="18" charset="0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e592a0e916_0_0"/>
          <p:cNvSpPr/>
          <p:nvPr/>
        </p:nvSpPr>
        <p:spPr>
          <a:xfrm>
            <a:off x="2633977" y="337275"/>
            <a:ext cx="4595498" cy="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2800"/>
              <a:buFont typeface="Bookman Old Style"/>
              <a:buNone/>
            </a:pPr>
            <a:r>
              <a:rPr lang="pt-BR" sz="2800" b="1" i="1" u="none" strike="noStrike" cap="none" dirty="0">
                <a:solidFill>
                  <a:srgbClr val="00823B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X</a:t>
            </a:r>
            <a:r>
              <a:rPr lang="pt-BR" sz="2800" b="1" i="1" dirty="0">
                <a:solidFill>
                  <a:srgbClr val="00823B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II</a:t>
            </a:r>
            <a:r>
              <a:rPr lang="pt-BR" sz="2400" b="1" i="1" u="none" strike="noStrike" cap="none" dirty="0">
                <a:solidFill>
                  <a:srgbClr val="72AAA8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</a:t>
            </a:r>
            <a:r>
              <a:rPr lang="pt-BR" sz="2400" b="1" i="1" u="none" strike="noStrike" cap="none" dirty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Workshop do PPGCFau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g1e592a0e916_0_0" descr="http://www.dema.ufscar.br/portal/images/DEMa_Imagens/Logo/logoufscar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503" y="2544023"/>
            <a:ext cx="1213797" cy="88497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g1e592a0e916_0_0"/>
          <p:cNvSpPr txBox="1">
            <a:spLocks noGrp="1"/>
          </p:cNvSpPr>
          <p:nvPr>
            <p:ph type="subTitle" idx="1"/>
          </p:nvPr>
        </p:nvSpPr>
        <p:spPr>
          <a:xfrm>
            <a:off x="1582625" y="4643275"/>
            <a:ext cx="6508500" cy="186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Bookman Old Style"/>
              <a:buNone/>
            </a:pPr>
            <a:r>
              <a:rPr lang="pt-BR" sz="2000" b="1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Título</a:t>
            </a:r>
            <a:r>
              <a:rPr lang="pt-BR" sz="2000" b="1" i="0" u="none" strike="noStrike" cap="non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:</a:t>
            </a:r>
            <a:endParaRPr sz="2000" b="1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Bookman Old Style"/>
              <a:buNone/>
            </a:pPr>
            <a:r>
              <a:rPr lang="pt-BR" sz="2000" b="1" i="0" u="none" strike="noStrike" cap="non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Nome do </a:t>
            </a:r>
            <a:r>
              <a:rPr lang="pt-BR" sz="2000" b="1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discente</a:t>
            </a:r>
            <a:r>
              <a:rPr lang="pt-BR" sz="2000" b="1" i="0" u="none" strike="noStrike" cap="non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:</a:t>
            </a:r>
            <a:endParaRPr sz="2000" b="1" i="0" u="none" strike="noStrike" cap="none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Bookman Old Style"/>
              <a:buNone/>
            </a:pPr>
            <a:r>
              <a:rPr lang="pt-BR" sz="2000" b="1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Nome do orientador:</a:t>
            </a:r>
            <a:endParaRPr sz="2000" b="1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Bookman Old Style"/>
              <a:buNone/>
            </a:pPr>
            <a:r>
              <a:rPr lang="pt-BR" sz="2000" b="1" i="0" u="none" strike="noStrike" cap="non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Nome do co-orientador: (apenas se oficializado)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Bookman Old Style"/>
              <a:buNone/>
            </a:pPr>
            <a:r>
              <a:rPr lang="pt-BR" sz="2000" b="1" i="0" u="none" strike="noStrike" cap="non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Nome do(s) colaborador(es): (se houver)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1e592a0e916_0_0"/>
          <p:cNvSpPr txBox="1"/>
          <p:nvPr/>
        </p:nvSpPr>
        <p:spPr>
          <a:xfrm>
            <a:off x="657250" y="706675"/>
            <a:ext cx="1750800" cy="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/>
              <a:t>Logomarcas:</a:t>
            </a:r>
            <a:endParaRPr sz="2000"/>
          </a:p>
        </p:txBody>
      </p:sp>
      <p:sp>
        <p:nvSpPr>
          <p:cNvPr id="76" name="Google Shape;76;g1e592a0e916_0_0"/>
          <p:cNvSpPr txBox="1"/>
          <p:nvPr/>
        </p:nvSpPr>
        <p:spPr>
          <a:xfrm>
            <a:off x="247500" y="3814275"/>
            <a:ext cx="1750800" cy="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/>
              <a:t>Informações:</a:t>
            </a:r>
            <a:endParaRPr sz="2000"/>
          </a:p>
        </p:txBody>
      </p:sp>
      <p:pic>
        <p:nvPicPr>
          <p:cNvPr id="77" name="Google Shape;77;g1e592a0e916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33975" y="1018225"/>
            <a:ext cx="4405800" cy="1222594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1e592a0e916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58113" y="2172350"/>
            <a:ext cx="1410900" cy="1410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II Workshop Brasil – Dinamarca">
            <a:extLst>
              <a:ext uri="{FF2B5EF4-FFF2-40B4-BE49-F238E27FC236}">
                <a16:creationId xmlns:a16="http://schemas.microsoft.com/office/drawing/2014/main" id="{D9321DF2-9BF3-5EC4-D5E5-B2BFC8E41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44023"/>
            <a:ext cx="1889186" cy="61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ADBBE612-A460-CE14-9579-4CD5EB8C75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010778" y="34337584"/>
            <a:ext cx="2560036" cy="81515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07368EFB-C6B3-78AE-A76D-78DB9ACD85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30137" y="2536984"/>
            <a:ext cx="1889187" cy="6033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199</Words>
  <Application>Microsoft Office PowerPoint</Application>
  <PresentationFormat>Apresentação na tela 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Calibri</vt:lpstr>
      <vt:lpstr>Times New Roman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Home</dc:creator>
  <cp:lastModifiedBy>Alexandra Sanches</cp:lastModifiedBy>
  <cp:revision>8</cp:revision>
  <dcterms:created xsi:type="dcterms:W3CDTF">2016-08-06T03:51:34Z</dcterms:created>
  <dcterms:modified xsi:type="dcterms:W3CDTF">2024-09-06T13:09:41Z</dcterms:modified>
</cp:coreProperties>
</file>